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9" r:id="rId4"/>
    <p:sldMasterId id="2147483774" r:id="rId5"/>
    <p:sldMasterId id="2147483851" r:id="rId6"/>
    <p:sldMasterId id="2147483924" r:id="rId7"/>
  </p:sldMasterIdLst>
  <p:notesMasterIdLst>
    <p:notesMasterId r:id="rId17"/>
  </p:notesMasterIdLst>
  <p:handoutMasterIdLst>
    <p:handoutMasterId r:id="rId18"/>
  </p:handoutMasterIdLst>
  <p:sldIdLst>
    <p:sldId id="257" r:id="rId8"/>
    <p:sldId id="275" r:id="rId9"/>
    <p:sldId id="336" r:id="rId10"/>
    <p:sldId id="343" r:id="rId11"/>
    <p:sldId id="342" r:id="rId12"/>
    <p:sldId id="337" r:id="rId13"/>
    <p:sldId id="338" r:id="rId14"/>
    <p:sldId id="341" r:id="rId15"/>
    <p:sldId id="311" r:id="rId16"/>
  </p:sldIdLst>
  <p:sldSz cx="9144000" cy="5148263"/>
  <p:notesSz cx="6858000" cy="9144000"/>
  <p:defaultTextStyle>
    <a:defPPr>
      <a:defRPr lang="en-US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D763"/>
    <a:srgbClr val="80C535"/>
    <a:srgbClr val="FFFFFF"/>
    <a:srgbClr val="404156"/>
    <a:srgbClr val="000000"/>
    <a:srgbClr val="FAFAFD"/>
    <a:srgbClr val="F7F9F7"/>
    <a:srgbClr val="85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458"/>
  </p:normalViewPr>
  <p:slideViewPr>
    <p:cSldViewPr snapToGrid="0" snapToObjects="1">
      <p:cViewPr varScale="1">
        <p:scale>
          <a:sx n="95" d="100"/>
          <a:sy n="95" d="100"/>
        </p:scale>
        <p:origin x="486" y="84"/>
      </p:cViewPr>
      <p:guideLst/>
    </p:cSldViewPr>
  </p:slideViewPr>
  <p:outlineViewPr>
    <p:cViewPr>
      <p:scale>
        <a:sx n="33" d="100"/>
        <a:sy n="33" d="100"/>
      </p:scale>
      <p:origin x="0" y="-23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 snapToGrid="0" snapToObjects="1" showGuides="1">
      <p:cViewPr varScale="1">
        <p:scale>
          <a:sx n="170" d="100"/>
          <a:sy n="170" d="100"/>
        </p:scale>
        <p:origin x="2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E7684-9854-7D48-A40B-B7720DB5D2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5788AC-1098-224E-AF16-A86DCB945F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C7B80-374F-2043-933B-F685A1E89E59}" type="datetimeFigureOut">
              <a:rPr lang="en-US" smtClean="0"/>
              <a:t>8/8/2022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AA832-7B70-594F-B915-C2D5FC389F49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DAD4A-CB90-BB46-9140-CF7C348B5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E815CB5-9331-7B4B-A1D5-15F791B1B3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454025"/>
            <a:ext cx="1216025" cy="26961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668EC11-CE97-F945-B176-028F138A79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932" y="1175666"/>
            <a:ext cx="4720168" cy="34217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600">
                <a:solidFill>
                  <a:schemeClr val="tx1"/>
                </a:solidFill>
              </a:defRPr>
            </a:lvl1pPr>
            <a:lvl2pPr marL="9144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  <a:p>
            <a:pPr marL="9144" marR="0" lvl="1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Second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C234F-AF99-D54A-9925-D2ED6E48F1A4}"/>
              </a:ext>
            </a:extLst>
          </p:cNvPr>
          <p:cNvSpPr/>
          <p:nvPr userDrawn="1"/>
        </p:nvSpPr>
        <p:spPr>
          <a:xfrm>
            <a:off x="0" y="-1"/>
            <a:ext cx="182880" cy="5148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65533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034B09-9A60-8B4A-B570-2B5889F77A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932" y="1175666"/>
            <a:ext cx="4720168" cy="34217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 marL="9144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  <a:p>
            <a:pPr marL="9144" marR="0" lvl="1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Second level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F48BC-E15B-1D4C-B393-0E4C747F7518}"/>
              </a:ext>
            </a:extLst>
          </p:cNvPr>
          <p:cNvSpPr/>
          <p:nvPr userDrawn="1"/>
        </p:nvSpPr>
        <p:spPr>
          <a:xfrm>
            <a:off x="0" y="-1"/>
            <a:ext cx="182880" cy="5148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B2F17A8-ED8F-D44A-95F9-A9625C75E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454025"/>
            <a:ext cx="1216025" cy="2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(add produ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23D3A-089A-F849-A1E9-1271720AC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8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E6A201-8F6B-3B42-A983-CDAE93A8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72085CB-E3D8-A949-8BAD-429D6F0590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8C3F72-A6D0-4541-8600-00D6947A37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36725"/>
            <a:ext cx="3317875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A66D261-EBFB-0342-AC3A-4C2C8FE20B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31293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add produ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23D3A-089A-F849-A1E9-1271720AC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8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E9311-607A-534D-ACF2-56112DBC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E6A201-8F6B-3B42-A983-CDAE93A8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72085CB-E3D8-A949-8BAD-429D6F0590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8C3F72-A6D0-4541-8600-00D6947A37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736725"/>
            <a:ext cx="1917699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96009F2-22FA-CE42-BA13-6593C29A4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5925" y="1736725"/>
            <a:ext cx="1917700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5324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E9311-607A-534D-ACF2-56112DBC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LexisNexis Confidential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048152B-1184-EA4C-990C-5F7590DFEA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58875" y="1736725"/>
            <a:ext cx="6823075" cy="267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400"/>
              </a:spcAft>
              <a:buNone/>
              <a:defRPr sz="7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4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" indent="0">
              <a:spcBef>
                <a:spcPts val="0"/>
              </a:spcBef>
              <a:spcAft>
                <a:spcPts val="0"/>
              </a:spcAft>
              <a:buFontTx/>
              <a:buNone/>
              <a:defRPr sz="14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</a:lstStyle>
          <a:p>
            <a:pPr lvl="0"/>
            <a:r>
              <a:rPr lang="en-US" dirty="0"/>
              <a:t>Edit Master text</a:t>
            </a:r>
          </a:p>
          <a:p>
            <a:pPr marL="9144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Second level</a:t>
            </a:r>
          </a:p>
          <a:p>
            <a:pPr lvl="4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0BF8D9-8320-BC41-BB97-7B328A0C1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58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(with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E9311-607A-534D-ACF2-56112DBC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E6A201-8F6B-3B42-A983-CDAE93A8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72085CB-E3D8-A949-8BAD-429D6F0590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24D44F8-C8BA-AF4F-BE32-582A9619FD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60551" y="2996485"/>
            <a:ext cx="2616200" cy="14167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0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585AED4-714E-1048-9028-F34F699B42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51" y="1736726"/>
            <a:ext cx="5419723" cy="12597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400"/>
              </a:spcAft>
              <a:buNone/>
              <a:defRPr sz="44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5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/>
              <a:defRPr sz="1400" b="1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" indent="0">
              <a:spcBef>
                <a:spcPts val="0"/>
              </a:spcBef>
              <a:spcAft>
                <a:spcPts val="0"/>
              </a:spcAft>
              <a:buFontTx/>
              <a:buNone/>
              <a:defRPr sz="105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</a:lstStyle>
          <a:p>
            <a:pPr lvl="0"/>
            <a:r>
              <a:rPr lang="en-US" dirty="0"/>
              <a:t>Edit Master text</a:t>
            </a:r>
          </a:p>
          <a:p>
            <a:pPr marL="9144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0573266-3198-B44F-A7EE-27499A8FE6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4075" y="2996485"/>
            <a:ext cx="2616199" cy="14167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05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7C56DA4-00D0-1A45-95C3-6C79ECE98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20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123D3A-089A-F849-A1E9-1271720AC8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8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E9311-607A-534D-ACF2-56112DBC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E6A201-8F6B-3B42-A983-CDAE93A8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72085CB-E3D8-A949-8BAD-429D6F0590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28C3F72-A6D0-4541-8600-00D6947A37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736725"/>
            <a:ext cx="3317875" cy="267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800"/>
              </a:spcBef>
              <a:spcAft>
                <a:spcPts val="400"/>
              </a:spcAft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1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1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144" indent="0">
              <a:spcBef>
                <a:spcPts val="0"/>
              </a:spcBef>
              <a:spcAft>
                <a:spcPts val="0"/>
              </a:spcAft>
              <a:buFontTx/>
              <a:buNone/>
              <a:defRPr sz="1100" b="0" i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</a:lstStyle>
          <a:p>
            <a:pPr lvl="0"/>
            <a:r>
              <a:rPr lang="en-US" dirty="0"/>
              <a:t>Edit Master text</a:t>
            </a:r>
          </a:p>
          <a:p>
            <a:pPr marL="9144" marR="0" lvl="1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Second level</a:t>
            </a:r>
          </a:p>
          <a:p>
            <a:pPr lvl="3"/>
            <a:r>
              <a:rPr lang="en-US" dirty="0"/>
              <a:t>Third</a:t>
            </a:r>
          </a:p>
          <a:p>
            <a:pPr lvl="4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B43C3A-D0D8-4D46-B229-B1BB1BC774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64075" y="1387566"/>
            <a:ext cx="4479924" cy="3209834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1 (with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31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38247D-7AAA-1045-8C04-21BA790E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832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CFE09DA-16E4-6B49-BCE8-3F14DE1D6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7581B9-18A6-3249-BB62-5AEAAB6020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736725"/>
            <a:ext cx="2619375" cy="26765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1B4368B-2BC7-FF42-A2BA-513DC585F6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962400" y="1736725"/>
            <a:ext cx="4721225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5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31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38247D-7AAA-1045-8C04-21BA790E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CFE09DA-16E4-6B49-BCE8-3F14DE1D6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1B4368B-2BC7-FF42-A2BA-513DC585F6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736725"/>
            <a:ext cx="8226425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367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5" y="4597400"/>
            <a:ext cx="514349" cy="5508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38247D-7AAA-1045-8C04-21BA790E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CFE09DA-16E4-6B49-BCE8-3F14DE1D6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1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1B4368B-2BC7-FF42-A2BA-513DC585F6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1" y="1736725"/>
            <a:ext cx="4019548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0619390-C2D9-CB48-AD99-793C22B456B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664075" y="1736725"/>
            <a:ext cx="4019548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7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5" y="4597401"/>
            <a:ext cx="514349" cy="55086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LexisNexis Confidential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38247D-7AAA-1045-8C04-21BA790E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CFE09DA-16E4-6B49-BCE8-3F14DE1D6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1B4368B-2BC7-FF42-A2BA-513DC585F6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736725"/>
            <a:ext cx="2619375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EDFE97E-675F-3944-8AD6-4713E041694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260725" y="1736725"/>
            <a:ext cx="2619374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7290E67-A1F4-8B4C-8192-D867B9CF4C5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64250" y="1736725"/>
            <a:ext cx="2619374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4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8034B09-9A60-8B4A-B570-2B5889F77A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9932" y="1175666"/>
            <a:ext cx="4720168" cy="3421733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  <a:lvl2pPr marL="9144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add title</a:t>
            </a:r>
          </a:p>
          <a:p>
            <a:pPr marL="9144" marR="0" lvl="1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Second level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4F48BC-E15B-1D4C-B393-0E4C747F7518}"/>
              </a:ext>
            </a:extLst>
          </p:cNvPr>
          <p:cNvSpPr/>
          <p:nvPr userDrawn="1"/>
        </p:nvSpPr>
        <p:spPr>
          <a:xfrm>
            <a:off x="0" y="-1"/>
            <a:ext cx="182880" cy="5148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B2F17A8-ED8F-D44A-95F9-A9625C75EE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67600" y="454025"/>
            <a:ext cx="1216025" cy="26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8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: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31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138247D-7AAA-1045-8C04-21BA790E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5CFE09DA-16E4-6B49-BCE8-3F14DE1D6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1B4368B-2BC7-FF42-A2BA-513DC585F6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57200" y="1736725"/>
            <a:ext cx="1917700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EDFE97E-675F-3944-8AD6-4713E0416942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559687" y="1736725"/>
            <a:ext cx="1917063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7290E67-A1F4-8B4C-8192-D867B9CF4C5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664075" y="1736725"/>
            <a:ext cx="1917700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B8F6187-04A9-3040-86EB-994A792DB8AE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765925" y="1736725"/>
            <a:ext cx="1917700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2608" indent="-114300">
              <a:lnSpc>
                <a:spcPct val="100000"/>
              </a:lnSpc>
              <a:tabLst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2336" indent="-109728">
              <a:lnSpc>
                <a:spcPct val="100000"/>
              </a:lnSpc>
              <a:buFont typeface="System Font Regular"/>
              <a:buChar char="-"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9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DC55FF-7A8D-684A-B830-96275BC16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4024"/>
            <a:ext cx="8226425" cy="338328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Table of contents 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66E63F1-0C39-9245-B8AA-CC0AC2D87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1" y="1736725"/>
            <a:ext cx="4019549" cy="2676524"/>
          </a:xfrm>
          <a:prstGeom prst="rect">
            <a:avLst/>
          </a:prstGeom>
        </p:spPr>
        <p:txBody>
          <a:bodyPr lIns="0" tIns="0" rIns="91440" bIns="0">
            <a:noAutofit/>
          </a:bodyPr>
          <a:lstStyle>
            <a:lvl1pPr marL="210312" indent="-210312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Char char="§"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900" b="0" i="0">
                <a:solidFill>
                  <a:schemeClr val="tx1"/>
                </a:solidFill>
                <a:latin typeface="Lato Light" panose="020F0302020204030203" pitchFamily="34" charset="77"/>
              </a:defRPr>
            </a:lvl2pPr>
            <a:lvl3pPr marL="290513" indent="-112713">
              <a:lnSpc>
                <a:spcPct val="100000"/>
              </a:lnSpc>
              <a:tabLst/>
              <a:defRPr sz="900" b="0" i="0">
                <a:solidFill>
                  <a:schemeClr val="tx1"/>
                </a:solidFill>
                <a:latin typeface="Lato Light" panose="020F0302020204030203" pitchFamily="34" charset="77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900" b="0" i="0">
                <a:solidFill>
                  <a:schemeClr val="tx1"/>
                </a:solidFill>
                <a:latin typeface="Lato Light" panose="020F0302020204030203" pitchFamily="34" charset="77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pPr lvl="0"/>
            <a:r>
              <a:rPr lang="en-US" dirty="0"/>
              <a:t>Edit Master text</a:t>
            </a:r>
          </a:p>
          <a:p>
            <a:pPr lvl="0"/>
            <a:r>
              <a:rPr lang="en-US" dirty="0"/>
              <a:t>Edit Master text</a:t>
            </a:r>
          </a:p>
          <a:p>
            <a:pPr lvl="0"/>
            <a:r>
              <a:rPr lang="en-US" dirty="0"/>
              <a:t>Edit Master text</a:t>
            </a:r>
          </a:p>
          <a:p>
            <a:pPr lvl="0"/>
            <a:r>
              <a:rPr lang="en-US" dirty="0"/>
              <a:t>Edit Master text</a:t>
            </a:r>
          </a:p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11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1"/>
            <a:ext cx="514348" cy="550318"/>
          </a:xfrm>
          <a:prstGeom prst="rect">
            <a:avLst/>
          </a:prstGeom>
        </p:spPr>
        <p:txBody>
          <a:bodyPr tIns="0" bIns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6F94FB-325B-FB47-B51A-3D115D10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5955F41-45D9-2842-8C50-F534299A7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D18C1B-B4E0-7246-93E1-80FD73B42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36725"/>
            <a:ext cx="8226423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" indent="0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4976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1"/>
            <a:ext cx="514349" cy="55031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6F94FB-325B-FB47-B51A-3D115D10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5955F41-45D9-2842-8C50-F534299A7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DD18C1B-B4E0-7246-93E1-80FD73B42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736725"/>
            <a:ext cx="4019549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E589230-5BDA-4B45-B0AF-36D305F4C4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4076" y="1736725"/>
            <a:ext cx="4019549" cy="26765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Aft>
                <a:spcPts val="600"/>
              </a:spcAft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937" indent="0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90513" indent="-112713">
              <a:lnSpc>
                <a:spcPct val="100000"/>
              </a:lnSpc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03225" indent="-112713">
              <a:lnSpc>
                <a:spcPct val="100000"/>
              </a:lnSpc>
              <a:buFont typeface="System Font Regular"/>
              <a:buChar char="-"/>
              <a:tabLst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1">
                <a:solidFill>
                  <a:schemeClr val="bg1">
                    <a:lumMod val="10000"/>
                  </a:schemeClr>
                </a:solidFill>
                <a:latin typeface="Lato" panose="020F0502020204030203" pitchFamily="34" charset="77"/>
              </a:defRPr>
            </a:lvl5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8BC57B6-A61C-FB4B-AE29-7A1A176A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0488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F1F9A-8179-6B45-A384-F1F461D2D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69276" y="4597400"/>
            <a:ext cx="514349" cy="55032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3F75-F9CB-F54D-88BF-B378AAE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</p:spPr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DC55FF-7A8D-684A-B830-96275BC1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E2751259-CD61-CA48-9EB6-437151C52A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000"/>
            <a:ext cx="8226425" cy="208255"/>
          </a:xfrm>
          <a:prstGeom prst="rect">
            <a:avLst/>
          </a:prstGeom>
        </p:spPr>
        <p:txBody>
          <a:bodyPr lIns="0" t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0F5E02-C2E4-6F4F-B2A0-9A23B6E775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736725"/>
            <a:ext cx="2619375" cy="2676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DC187EA3-848C-F546-9F27-E0B6C6847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0725" y="1736725"/>
            <a:ext cx="2619374" cy="2676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18A558AA-CC1D-0D48-8EE1-444DB9DE9A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4250" y="1736725"/>
            <a:ext cx="2619375" cy="2676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4656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7D9C3-83C6-F443-B7C0-B7E3FBC8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LexisNexis 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E228E7-3F72-7940-9530-D45ADA7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FF41DFD-C9D4-3840-8FAF-768702F30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6BDB9-C40A-C741-AE39-30757AF20B10}"/>
              </a:ext>
            </a:extLst>
          </p:cNvPr>
          <p:cNvSpPr/>
          <p:nvPr userDrawn="1"/>
        </p:nvSpPr>
        <p:spPr>
          <a:xfrm rot="5400000">
            <a:off x="5905351" y="-907901"/>
            <a:ext cx="136820" cy="5426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D42C8-859C-8246-A42A-BCED295E81A0}"/>
              </a:ext>
            </a:extLst>
          </p:cNvPr>
          <p:cNvSpPr/>
          <p:nvPr userDrawn="1"/>
        </p:nvSpPr>
        <p:spPr>
          <a:xfrm>
            <a:off x="3247846" y="1687060"/>
            <a:ext cx="228502" cy="22850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EE314D-BF22-4346-AA23-87890C8E0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736725"/>
            <a:ext cx="2619375" cy="2676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BD8FC4-FE11-AE4D-BEBC-63F85906AD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2311" y="2127250"/>
            <a:ext cx="5421313" cy="228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602F326-3C12-974E-8326-171B0F8B6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3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7D9C3-83C6-F443-B7C0-B7E3FBC8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LexisNexis 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E228E7-3F72-7940-9530-D45ADA7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FF41DFD-C9D4-3840-8FAF-768702F30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6BDB9-C40A-C741-AE39-30757AF20B10}"/>
              </a:ext>
            </a:extLst>
          </p:cNvPr>
          <p:cNvSpPr/>
          <p:nvPr userDrawn="1"/>
        </p:nvSpPr>
        <p:spPr>
          <a:xfrm rot="5400000">
            <a:off x="5905351" y="-907901"/>
            <a:ext cx="136820" cy="5426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D42C8-859C-8246-A42A-BCED295E81A0}"/>
              </a:ext>
            </a:extLst>
          </p:cNvPr>
          <p:cNvSpPr/>
          <p:nvPr userDrawn="1"/>
        </p:nvSpPr>
        <p:spPr>
          <a:xfrm>
            <a:off x="3247846" y="1687060"/>
            <a:ext cx="228502" cy="22850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5BEC0-DFD8-B743-BA9D-4E44C01CEA58}"/>
              </a:ext>
            </a:extLst>
          </p:cNvPr>
          <p:cNvSpPr/>
          <p:nvPr userDrawn="1"/>
        </p:nvSpPr>
        <p:spPr>
          <a:xfrm>
            <a:off x="6053033" y="1687060"/>
            <a:ext cx="228502" cy="22850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05639E-3E80-9048-B269-AEF17646F12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736725"/>
            <a:ext cx="2619375" cy="2676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ABE61F3-8781-1C4E-BF37-00C1923F94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62312" y="2127250"/>
            <a:ext cx="2617788" cy="228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A542B1B-CEC3-5642-8392-09F3239E14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4250" y="2127250"/>
            <a:ext cx="2619375" cy="228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DA0FC9C-6262-6647-9E82-B949989AD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2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D7D9C3-83C6-F443-B7C0-B7E3FBC8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LexisNexis Confidential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E228E7-3F72-7940-9530-D45ADA7E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6425" cy="33931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800" b="0" i="0">
                <a:solidFill>
                  <a:schemeClr val="tx1"/>
                </a:solidFill>
                <a:latin typeface="Arial" panose="020B0604020202020204" pitchFamily="34" charset="0"/>
                <a:ea typeface="Source Sans Pro Light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FF41DFD-C9D4-3840-8FAF-768702F30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2" y="794000"/>
            <a:ext cx="8226423" cy="208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9144" indent="0">
              <a:lnSpc>
                <a:spcPct val="100000"/>
              </a:lnSpc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6BDB9-C40A-C741-AE39-30757AF20B10}"/>
              </a:ext>
            </a:extLst>
          </p:cNvPr>
          <p:cNvSpPr/>
          <p:nvPr userDrawn="1"/>
        </p:nvSpPr>
        <p:spPr>
          <a:xfrm rot="5400000">
            <a:off x="5554514" y="-1258739"/>
            <a:ext cx="136820" cy="61277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D42C8-859C-8246-A42A-BCED295E81A0}"/>
              </a:ext>
            </a:extLst>
          </p:cNvPr>
          <p:cNvSpPr/>
          <p:nvPr userDrawn="1"/>
        </p:nvSpPr>
        <p:spPr>
          <a:xfrm>
            <a:off x="2546350" y="1687060"/>
            <a:ext cx="228502" cy="22850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B5BEC0-DFD8-B743-BA9D-4E44C01CEA58}"/>
              </a:ext>
            </a:extLst>
          </p:cNvPr>
          <p:cNvSpPr/>
          <p:nvPr userDrawn="1"/>
        </p:nvSpPr>
        <p:spPr>
          <a:xfrm>
            <a:off x="4651377" y="1687060"/>
            <a:ext cx="228502" cy="22850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96F1A0-E3F1-F048-9D0D-90CD4819BF0C}"/>
              </a:ext>
            </a:extLst>
          </p:cNvPr>
          <p:cNvSpPr/>
          <p:nvPr userDrawn="1"/>
        </p:nvSpPr>
        <p:spPr>
          <a:xfrm>
            <a:off x="6756400" y="1687060"/>
            <a:ext cx="228502" cy="228502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>
            <a:noAutofit/>
          </a:bodyPr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FAB8417-C14F-1942-A425-000FF34DAD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736725"/>
            <a:ext cx="1917700" cy="26765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445650C-8B48-FD43-B939-D9FD452FC71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59050" y="2127249"/>
            <a:ext cx="1914531" cy="22860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8339815-9C38-B04A-86C0-FD9B4DC4FA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64075" y="2127249"/>
            <a:ext cx="1914527" cy="22860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ABE5E9BF-9CFD-0E49-A23D-0D146EFDCD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097" y="2127249"/>
            <a:ext cx="1914528" cy="22860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E8E0843-0825-3246-B4F5-CBD078FF7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6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6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Source Sans Pro" charset="0"/>
          <a:cs typeface="Source Sans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None/>
        <a:defRPr sz="1200" b="1" i="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 typeface="Arial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" indent="-109728" algn="l" defTabSz="685800" rtl="0" eaLnBrk="1" latinLnBrk="0" hangingPunct="1">
        <a:lnSpc>
          <a:spcPct val="100000"/>
        </a:lnSpc>
        <a:spcBef>
          <a:spcPts val="375"/>
        </a:spcBef>
        <a:buClr>
          <a:schemeClr val="accent1"/>
        </a:buClr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02336" indent="-109728" algn="l" defTabSz="685800" rtl="0" eaLnBrk="1" latinLnBrk="0" hangingPunct="1">
        <a:lnSpc>
          <a:spcPct val="100000"/>
        </a:lnSpc>
        <a:spcBef>
          <a:spcPts val="375"/>
        </a:spcBef>
        <a:buClr>
          <a:schemeClr val="tx2"/>
        </a:buClr>
        <a:buFont typeface="System Font Regular"/>
        <a:buChar char="-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02920" indent="-109728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Char char="-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>
          <p15:clr>
            <a:srgbClr val="F26B43"/>
          </p15:clr>
        </p15:guide>
        <p15:guide id="26" orient="horz" pos="286">
          <p15:clr>
            <a:srgbClr val="F26B43"/>
          </p15:clr>
        </p15:guide>
        <p15:guide id="32" orient="horz">
          <p15:clr>
            <a:srgbClr val="F26B43"/>
          </p15:clr>
        </p15:guide>
        <p15:guide id="37" pos="288">
          <p15:clr>
            <a:srgbClr val="F26B43"/>
          </p15:clr>
        </p15:guide>
        <p15:guide id="38" pos="612">
          <p15:clr>
            <a:srgbClr val="F26B43"/>
          </p15:clr>
        </p15:guide>
        <p15:guide id="39" pos="730">
          <p15:clr>
            <a:srgbClr val="F26B43"/>
          </p15:clr>
        </p15:guide>
        <p15:guide id="40" pos="1054">
          <p15:clr>
            <a:srgbClr val="F26B43"/>
          </p15:clr>
        </p15:guide>
        <p15:guide id="41" pos="1172">
          <p15:clr>
            <a:srgbClr val="F26B43"/>
          </p15:clr>
        </p15:guide>
        <p15:guide id="42" pos="1496">
          <p15:clr>
            <a:srgbClr val="F26B43"/>
          </p15:clr>
        </p15:guide>
        <p15:guide id="43" pos="1612">
          <p15:clr>
            <a:srgbClr val="F26B43"/>
          </p15:clr>
        </p15:guide>
        <p15:guide id="45" pos="2054">
          <p15:clr>
            <a:srgbClr val="F26B43"/>
          </p15:clr>
        </p15:guide>
        <p15:guide id="46" pos="2378">
          <p15:clr>
            <a:srgbClr val="F26B43"/>
          </p15:clr>
        </p15:guide>
        <p15:guide id="47" pos="2496" userDrawn="1">
          <p15:clr>
            <a:srgbClr val="F26B43"/>
          </p15:clr>
        </p15:guide>
        <p15:guide id="48" pos="1938">
          <p15:clr>
            <a:srgbClr val="F26B43"/>
          </p15:clr>
        </p15:guide>
        <p15:guide id="50" pos="2938" userDrawn="1">
          <p15:clr>
            <a:srgbClr val="F26B43"/>
          </p15:clr>
        </p15:guide>
        <p15:guide id="51" pos="2820" userDrawn="1">
          <p15:clr>
            <a:srgbClr val="F26B43"/>
          </p15:clr>
        </p15:guide>
        <p15:guide id="53" pos="3380" userDrawn="1">
          <p15:clr>
            <a:srgbClr val="F26B43"/>
          </p15:clr>
        </p15:guide>
        <p15:guide id="54" pos="3262" userDrawn="1">
          <p15:clr>
            <a:srgbClr val="F26B43"/>
          </p15:clr>
        </p15:guide>
        <p15:guide id="56" pos="3820">
          <p15:clr>
            <a:srgbClr val="F26B43"/>
          </p15:clr>
        </p15:guide>
        <p15:guide id="57" pos="3704">
          <p15:clr>
            <a:srgbClr val="F26B43"/>
          </p15:clr>
        </p15:guide>
        <p15:guide id="59" pos="4262">
          <p15:clr>
            <a:srgbClr val="F26B43"/>
          </p15:clr>
        </p15:guide>
        <p15:guide id="60" pos="4586">
          <p15:clr>
            <a:srgbClr val="F26B43"/>
          </p15:clr>
        </p15:guide>
        <p15:guide id="61" pos="4146">
          <p15:clr>
            <a:srgbClr val="F26B43"/>
          </p15:clr>
        </p15:guide>
        <p15:guide id="62" pos="4704" userDrawn="1">
          <p15:clr>
            <a:srgbClr val="F26B43"/>
          </p15:clr>
        </p15:guide>
        <p15:guide id="64" pos="5146" userDrawn="1">
          <p15:clr>
            <a:srgbClr val="F26B43"/>
          </p15:clr>
        </p15:guide>
        <p15:guide id="65" pos="5028" userDrawn="1">
          <p15:clr>
            <a:srgbClr val="F26B43"/>
          </p15:clr>
        </p15:guide>
        <p15:guide id="66" pos="5760">
          <p15:clr>
            <a:srgbClr val="F26B43"/>
          </p15:clr>
        </p15:guide>
        <p15:guide id="67" pos="5470" userDrawn="1">
          <p15:clr>
            <a:srgbClr val="F26B43"/>
          </p15:clr>
        </p15:guide>
        <p15:guide id="68" orient="horz" pos="3243">
          <p15:clr>
            <a:srgbClr val="F26B43"/>
          </p15:clr>
        </p15:guide>
        <p15:guide id="69" orient="horz" pos="2896">
          <p15:clr>
            <a:srgbClr val="F26B43"/>
          </p15:clr>
        </p15:guide>
        <p15:guide id="70" orient="horz" pos="27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9">
            <a:extLst>
              <a:ext uri="{FF2B5EF4-FFF2-40B4-BE49-F238E27FC236}">
                <a16:creationId xmlns:a16="http://schemas.microsoft.com/office/drawing/2014/main" id="{C2C860A4-8207-A84C-96A1-993AA38C3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DFC19A3-32E9-9E45-81C6-63B37F11A09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8125" y="4795113"/>
            <a:ext cx="701039" cy="15543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62801-E888-F946-9E09-19A40A5EE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36725"/>
            <a:ext cx="8226425" cy="2676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C1437-315B-4F43-BA47-252DBC4C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4"/>
            <a:ext cx="8226424" cy="3383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D087D9-82F2-E54D-8AC2-0175F02E2417}"/>
              </a:ext>
            </a:extLst>
          </p:cNvPr>
          <p:cNvSpPr/>
          <p:nvPr userDrawn="1"/>
        </p:nvSpPr>
        <p:spPr>
          <a:xfrm>
            <a:off x="0" y="-1"/>
            <a:ext cx="182880" cy="5148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3F5D663-1336-BA4B-BF4B-88BD16EE8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8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75" r:id="rId2"/>
    <p:sldLayoutId id="2147483777" r:id="rId3"/>
    <p:sldLayoutId id="2147483779" r:id="rId4"/>
    <p:sldLayoutId id="2147483942" r:id="rId5"/>
    <p:sldLayoutId id="2147483943" r:id="rId6"/>
    <p:sldLayoutId id="2147483944" r:id="rId7"/>
    <p:sldLayoutId id="2147483945" r:id="rId8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Source Sans Pro" charset="0"/>
          <a:cs typeface="Source Sans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None/>
        <a:defRPr sz="1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" indent="0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Font typeface="Arial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92608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Clr>
          <a:schemeClr val="accent1"/>
        </a:buClr>
        <a:buFont typeface="Wingdings" pitchFamily="2" charset="2"/>
        <a:buChar char="§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02336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 typeface="System Font Regular"/>
        <a:buChar char="-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2920" indent="-109728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Char char="-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>
          <p15:clr>
            <a:srgbClr val="F26B43"/>
          </p15:clr>
        </p15:guide>
        <p15:guide id="26" orient="horz" pos="286">
          <p15:clr>
            <a:srgbClr val="F26B43"/>
          </p15:clr>
        </p15:guide>
        <p15:guide id="32" orient="horz" pos="1094">
          <p15:clr>
            <a:srgbClr val="F26B43"/>
          </p15:clr>
        </p15:guide>
        <p15:guide id="36" orient="horz">
          <p15:clr>
            <a:srgbClr val="F26B43"/>
          </p15:clr>
        </p15:guide>
        <p15:guide id="37" pos="288">
          <p15:clr>
            <a:srgbClr val="F26B43"/>
          </p15:clr>
        </p15:guide>
        <p15:guide id="38" pos="612">
          <p15:clr>
            <a:srgbClr val="F26B43"/>
          </p15:clr>
        </p15:guide>
        <p15:guide id="39" pos="730">
          <p15:clr>
            <a:srgbClr val="F26B43"/>
          </p15:clr>
        </p15:guide>
        <p15:guide id="40" pos="1054">
          <p15:clr>
            <a:srgbClr val="F26B43"/>
          </p15:clr>
        </p15:guide>
        <p15:guide id="41" pos="1172">
          <p15:clr>
            <a:srgbClr val="F26B43"/>
          </p15:clr>
        </p15:guide>
        <p15:guide id="42" pos="1496">
          <p15:clr>
            <a:srgbClr val="F26B43"/>
          </p15:clr>
        </p15:guide>
        <p15:guide id="43" pos="1612">
          <p15:clr>
            <a:srgbClr val="F26B43"/>
          </p15:clr>
        </p15:guide>
        <p15:guide id="45" pos="2054">
          <p15:clr>
            <a:srgbClr val="F26B43"/>
          </p15:clr>
        </p15:guide>
        <p15:guide id="46" pos="2378">
          <p15:clr>
            <a:srgbClr val="F26B43"/>
          </p15:clr>
        </p15:guide>
        <p15:guide id="47" pos="2496" userDrawn="1">
          <p15:clr>
            <a:srgbClr val="F26B43"/>
          </p15:clr>
        </p15:guide>
        <p15:guide id="48" pos="1938">
          <p15:clr>
            <a:srgbClr val="F26B43"/>
          </p15:clr>
        </p15:guide>
        <p15:guide id="50" pos="2938" userDrawn="1">
          <p15:clr>
            <a:srgbClr val="F26B43"/>
          </p15:clr>
        </p15:guide>
        <p15:guide id="51" pos="2820" userDrawn="1">
          <p15:clr>
            <a:srgbClr val="F26B43"/>
          </p15:clr>
        </p15:guide>
        <p15:guide id="53" pos="3380" userDrawn="1">
          <p15:clr>
            <a:srgbClr val="F26B43"/>
          </p15:clr>
        </p15:guide>
        <p15:guide id="54" pos="3262" userDrawn="1">
          <p15:clr>
            <a:srgbClr val="F26B43"/>
          </p15:clr>
        </p15:guide>
        <p15:guide id="56" pos="3820">
          <p15:clr>
            <a:srgbClr val="F26B43"/>
          </p15:clr>
        </p15:guide>
        <p15:guide id="57" pos="3704">
          <p15:clr>
            <a:srgbClr val="F26B43"/>
          </p15:clr>
        </p15:guide>
        <p15:guide id="59" pos="4262">
          <p15:clr>
            <a:srgbClr val="F26B43"/>
          </p15:clr>
        </p15:guide>
        <p15:guide id="60" pos="4586">
          <p15:clr>
            <a:srgbClr val="F26B43"/>
          </p15:clr>
        </p15:guide>
        <p15:guide id="61" pos="4146" userDrawn="1">
          <p15:clr>
            <a:srgbClr val="F26B43"/>
          </p15:clr>
        </p15:guide>
        <p15:guide id="62" pos="4704" userDrawn="1">
          <p15:clr>
            <a:srgbClr val="F26B43"/>
          </p15:clr>
        </p15:guide>
        <p15:guide id="64" pos="5146" userDrawn="1">
          <p15:clr>
            <a:srgbClr val="F26B43"/>
          </p15:clr>
        </p15:guide>
        <p15:guide id="65" pos="5028" userDrawn="1">
          <p15:clr>
            <a:srgbClr val="F26B43"/>
          </p15:clr>
        </p15:guide>
        <p15:guide id="66" pos="5760">
          <p15:clr>
            <a:srgbClr val="F26B43"/>
          </p15:clr>
        </p15:guide>
        <p15:guide id="67" pos="5470" userDrawn="1">
          <p15:clr>
            <a:srgbClr val="F26B43"/>
          </p15:clr>
        </p15:guide>
        <p15:guide id="68" orient="horz" pos="3243">
          <p15:clr>
            <a:srgbClr val="F26B43"/>
          </p15:clr>
        </p15:guide>
        <p15:guide id="69" orient="horz" pos="2896">
          <p15:clr>
            <a:srgbClr val="F26B43"/>
          </p15:clr>
        </p15:guide>
        <p15:guide id="70" orient="horz" pos="27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62A6BA-17B3-1643-AED9-684FFF555C5C}"/>
              </a:ext>
            </a:extLst>
          </p:cNvPr>
          <p:cNvSpPr/>
          <p:nvPr userDrawn="1"/>
        </p:nvSpPr>
        <p:spPr>
          <a:xfrm>
            <a:off x="145043" y="1387567"/>
            <a:ext cx="8998952" cy="32098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47C9AA9-BFA9-A74B-BD17-802C7A6BC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62801-E888-F946-9E09-19A40A5EE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36725"/>
            <a:ext cx="8226425" cy="2676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BC655-54EC-A043-803D-7C007DB9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4"/>
            <a:ext cx="8226425" cy="3383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C17A-2D07-9946-A7C3-B6B574DFB83E}"/>
              </a:ext>
            </a:extLst>
          </p:cNvPr>
          <p:cNvSpPr/>
          <p:nvPr userDrawn="1"/>
        </p:nvSpPr>
        <p:spPr>
          <a:xfrm>
            <a:off x="0" y="1387566"/>
            <a:ext cx="182880" cy="32098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0ED6C69-2A7C-C64C-B347-3C67C6CC28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125" y="4795113"/>
            <a:ext cx="701039" cy="155433"/>
          </a:xfrm>
          <a:prstGeom prst="rect">
            <a:avLst/>
          </a:prstGeom>
        </p:spPr>
      </p:pic>
      <p:sp>
        <p:nvSpPr>
          <p:cNvPr id="26" name="Footer Placeholder 9">
            <a:extLst>
              <a:ext uri="{FF2B5EF4-FFF2-40B4-BE49-F238E27FC236}">
                <a16:creationId xmlns:a16="http://schemas.microsoft.com/office/drawing/2014/main" id="{516B2295-3012-E04D-9751-24AADCC88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904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941" r:id="rId2"/>
    <p:sldLayoutId id="2147483870" r:id="rId3"/>
    <p:sldLayoutId id="2147483871" r:id="rId4"/>
    <p:sldLayoutId id="2147483868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0" i="0" kern="1200">
          <a:solidFill>
            <a:schemeClr val="tx1"/>
          </a:solidFill>
          <a:latin typeface="Arial" panose="020B0604020202020204" pitchFamily="34" charset="0"/>
          <a:ea typeface="Source Sans Pro" charset="0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None/>
        <a:defRPr sz="1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" indent="0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Font typeface="Arial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92608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Clr>
          <a:schemeClr val="accent1"/>
        </a:buClr>
        <a:buFont typeface="Wingdings" pitchFamily="2" charset="2"/>
        <a:buChar char="§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02336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 typeface="System Font Regular"/>
        <a:buChar char="-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2920" indent="-109728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Char char="-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>
          <p15:clr>
            <a:srgbClr val="F26B43"/>
          </p15:clr>
        </p15:guide>
        <p15:guide id="26" orient="horz" pos="286">
          <p15:clr>
            <a:srgbClr val="F26B43"/>
          </p15:clr>
        </p15:guide>
        <p15:guide id="32" orient="horz" pos="1094">
          <p15:clr>
            <a:srgbClr val="F26B43"/>
          </p15:clr>
        </p15:guide>
        <p15:guide id="36" orient="horz">
          <p15:clr>
            <a:srgbClr val="F26B43"/>
          </p15:clr>
        </p15:guide>
        <p15:guide id="37" pos="288">
          <p15:clr>
            <a:srgbClr val="F26B43"/>
          </p15:clr>
        </p15:guide>
        <p15:guide id="38" pos="612">
          <p15:clr>
            <a:srgbClr val="F26B43"/>
          </p15:clr>
        </p15:guide>
        <p15:guide id="39" pos="730">
          <p15:clr>
            <a:srgbClr val="F26B43"/>
          </p15:clr>
        </p15:guide>
        <p15:guide id="40" pos="1054">
          <p15:clr>
            <a:srgbClr val="F26B43"/>
          </p15:clr>
        </p15:guide>
        <p15:guide id="41" pos="1172">
          <p15:clr>
            <a:srgbClr val="F26B43"/>
          </p15:clr>
        </p15:guide>
        <p15:guide id="42" pos="1496">
          <p15:clr>
            <a:srgbClr val="F26B43"/>
          </p15:clr>
        </p15:guide>
        <p15:guide id="43" pos="1612">
          <p15:clr>
            <a:srgbClr val="F26B43"/>
          </p15:clr>
        </p15:guide>
        <p15:guide id="45" pos="2054">
          <p15:clr>
            <a:srgbClr val="F26B43"/>
          </p15:clr>
        </p15:guide>
        <p15:guide id="46" pos="2378">
          <p15:clr>
            <a:srgbClr val="F26B43"/>
          </p15:clr>
        </p15:guide>
        <p15:guide id="47" pos="2496" userDrawn="1">
          <p15:clr>
            <a:srgbClr val="F26B43"/>
          </p15:clr>
        </p15:guide>
        <p15:guide id="48" pos="1938">
          <p15:clr>
            <a:srgbClr val="F26B43"/>
          </p15:clr>
        </p15:guide>
        <p15:guide id="50" pos="2938" userDrawn="1">
          <p15:clr>
            <a:srgbClr val="F26B43"/>
          </p15:clr>
        </p15:guide>
        <p15:guide id="51" pos="2820" userDrawn="1">
          <p15:clr>
            <a:srgbClr val="F26B43"/>
          </p15:clr>
        </p15:guide>
        <p15:guide id="53" pos="3380" userDrawn="1">
          <p15:clr>
            <a:srgbClr val="F26B43"/>
          </p15:clr>
        </p15:guide>
        <p15:guide id="54" pos="3262" userDrawn="1">
          <p15:clr>
            <a:srgbClr val="F26B43"/>
          </p15:clr>
        </p15:guide>
        <p15:guide id="56" pos="3820">
          <p15:clr>
            <a:srgbClr val="F26B43"/>
          </p15:clr>
        </p15:guide>
        <p15:guide id="57" pos="3704">
          <p15:clr>
            <a:srgbClr val="F26B43"/>
          </p15:clr>
        </p15:guide>
        <p15:guide id="59" pos="4262">
          <p15:clr>
            <a:srgbClr val="F26B43"/>
          </p15:clr>
        </p15:guide>
        <p15:guide id="60" pos="4586">
          <p15:clr>
            <a:srgbClr val="F26B43"/>
          </p15:clr>
        </p15:guide>
        <p15:guide id="61" pos="4146" userDrawn="1">
          <p15:clr>
            <a:srgbClr val="F26B43"/>
          </p15:clr>
        </p15:guide>
        <p15:guide id="62" pos="4704" userDrawn="1">
          <p15:clr>
            <a:srgbClr val="F26B43"/>
          </p15:clr>
        </p15:guide>
        <p15:guide id="64" pos="5146" userDrawn="1">
          <p15:clr>
            <a:srgbClr val="F26B43"/>
          </p15:clr>
        </p15:guide>
        <p15:guide id="65" pos="5028" userDrawn="1">
          <p15:clr>
            <a:srgbClr val="F26B43"/>
          </p15:clr>
        </p15:guide>
        <p15:guide id="66" pos="5760">
          <p15:clr>
            <a:srgbClr val="F26B43"/>
          </p15:clr>
        </p15:guide>
        <p15:guide id="67" pos="5470" userDrawn="1">
          <p15:clr>
            <a:srgbClr val="F26B43"/>
          </p15:clr>
        </p15:guide>
        <p15:guide id="68" orient="horz" pos="3243">
          <p15:clr>
            <a:srgbClr val="F26B43"/>
          </p15:clr>
        </p15:guide>
        <p15:guide id="69" orient="horz" pos="2896">
          <p15:clr>
            <a:srgbClr val="F26B43"/>
          </p15:clr>
        </p15:guide>
        <p15:guide id="70" orient="horz" pos="27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47C9AA9-BFA9-A74B-BD17-802C7A6BC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9276" y="4597400"/>
            <a:ext cx="514349" cy="55086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25" b="0" i="0">
                <a:solidFill>
                  <a:srgbClr val="000000"/>
                </a:solidFill>
                <a:latin typeface="Arial" panose="020B0604020202020204" pitchFamily="34" charset="0"/>
                <a:ea typeface="Source Sans Pro" charset="0"/>
                <a:cs typeface="Arial" panose="020B0604020202020204" pitchFamily="34" charset="0"/>
              </a:defRPr>
            </a:lvl1pPr>
          </a:lstStyle>
          <a:p>
            <a:fld id="{D41FAE98-9FDA-8740-8F93-1E3A00396E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62801-E888-F946-9E09-19A40A5EE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736725"/>
            <a:ext cx="8226425" cy="26765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Subhead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EA89C1-3918-B14B-85A5-BC32929F9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4"/>
            <a:ext cx="8226425" cy="3383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0473BF-5D77-A248-9A63-C3F8809365E1}"/>
              </a:ext>
            </a:extLst>
          </p:cNvPr>
          <p:cNvSpPr/>
          <p:nvPr userDrawn="1"/>
        </p:nvSpPr>
        <p:spPr>
          <a:xfrm>
            <a:off x="0" y="-1"/>
            <a:ext cx="182880" cy="5148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77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FF6A016-9E39-A04D-A51C-5F1E4A101F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8125" y="4795113"/>
            <a:ext cx="701039" cy="155433"/>
          </a:xfrm>
          <a:prstGeom prst="rect">
            <a:avLst/>
          </a:prstGeom>
        </p:spPr>
      </p:pic>
      <p:sp>
        <p:nvSpPr>
          <p:cNvPr id="25" name="Footer Placeholder 9">
            <a:extLst>
              <a:ext uri="{FF2B5EF4-FFF2-40B4-BE49-F238E27FC236}">
                <a16:creationId xmlns:a16="http://schemas.microsoft.com/office/drawing/2014/main" id="{4CBAA12E-3BF9-6F46-AEB0-B7184809E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64075" y="4597400"/>
            <a:ext cx="3317875" cy="5508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3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LexisNexis Confidential</a:t>
            </a:r>
          </a:p>
        </p:txBody>
      </p:sp>
    </p:spTree>
    <p:extLst>
      <p:ext uri="{BB962C8B-B14F-4D97-AF65-F5344CB8AC3E}">
        <p14:creationId xmlns:p14="http://schemas.microsoft.com/office/powerpoint/2010/main" val="411506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+mn-lt"/>
          <a:ea typeface="Source Sans Pro" charset="0"/>
          <a:cs typeface="Source Sans Pro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750"/>
        </a:spcBef>
        <a:spcAft>
          <a:spcPts val="600"/>
        </a:spcAft>
        <a:buFont typeface="Arial"/>
        <a:buNone/>
        <a:defRPr sz="1200" b="1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4" indent="0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Font typeface="Arial"/>
        <a:buNone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92608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Clr>
          <a:schemeClr val="accent1"/>
        </a:buClr>
        <a:buFont typeface="Wingdings" pitchFamily="2" charset="2"/>
        <a:buChar char="§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02336" indent="-109728" algn="l" defTabSz="685800" rtl="0" eaLnBrk="1" latinLnBrk="0" hangingPunct="1">
        <a:lnSpc>
          <a:spcPct val="100000"/>
        </a:lnSpc>
        <a:spcBef>
          <a:spcPts val="0"/>
        </a:spcBef>
        <a:spcAft>
          <a:spcPts val="375"/>
        </a:spcAft>
        <a:buClr>
          <a:schemeClr val="tx2"/>
        </a:buClr>
        <a:buFont typeface="System Font Regular"/>
        <a:buChar char="-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02920" indent="-109728" algn="l" defTabSz="685800" rtl="0" eaLnBrk="1" latinLnBrk="0" hangingPunct="1">
        <a:lnSpc>
          <a:spcPct val="100000"/>
        </a:lnSpc>
        <a:spcBef>
          <a:spcPts val="375"/>
        </a:spcBef>
        <a:buFont typeface="System Font Regular"/>
        <a:buChar char="-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1">
          <p15:clr>
            <a:srgbClr val="F26B43"/>
          </p15:clr>
        </p15:guide>
        <p15:guide id="26" orient="horz" pos="286">
          <p15:clr>
            <a:srgbClr val="F26B43"/>
          </p15:clr>
        </p15:guide>
        <p15:guide id="32" orient="horz" pos="1094">
          <p15:clr>
            <a:srgbClr val="F26B43"/>
          </p15:clr>
        </p15:guide>
        <p15:guide id="36" orient="horz">
          <p15:clr>
            <a:srgbClr val="F26B43"/>
          </p15:clr>
        </p15:guide>
        <p15:guide id="37" pos="288">
          <p15:clr>
            <a:srgbClr val="F26B43"/>
          </p15:clr>
        </p15:guide>
        <p15:guide id="38" pos="612">
          <p15:clr>
            <a:srgbClr val="F26B43"/>
          </p15:clr>
        </p15:guide>
        <p15:guide id="39" pos="730">
          <p15:clr>
            <a:srgbClr val="F26B43"/>
          </p15:clr>
        </p15:guide>
        <p15:guide id="40" pos="1054">
          <p15:clr>
            <a:srgbClr val="F26B43"/>
          </p15:clr>
        </p15:guide>
        <p15:guide id="41" pos="1172">
          <p15:clr>
            <a:srgbClr val="F26B43"/>
          </p15:clr>
        </p15:guide>
        <p15:guide id="42" pos="1496">
          <p15:clr>
            <a:srgbClr val="F26B43"/>
          </p15:clr>
        </p15:guide>
        <p15:guide id="43" pos="1612">
          <p15:clr>
            <a:srgbClr val="F26B43"/>
          </p15:clr>
        </p15:guide>
        <p15:guide id="45" pos="2054">
          <p15:clr>
            <a:srgbClr val="F26B43"/>
          </p15:clr>
        </p15:guide>
        <p15:guide id="46" pos="2378">
          <p15:clr>
            <a:srgbClr val="F26B43"/>
          </p15:clr>
        </p15:guide>
        <p15:guide id="47" pos="2496" userDrawn="1">
          <p15:clr>
            <a:srgbClr val="F26B43"/>
          </p15:clr>
        </p15:guide>
        <p15:guide id="48" pos="1938">
          <p15:clr>
            <a:srgbClr val="F26B43"/>
          </p15:clr>
        </p15:guide>
        <p15:guide id="50" pos="2938" userDrawn="1">
          <p15:clr>
            <a:srgbClr val="F26B43"/>
          </p15:clr>
        </p15:guide>
        <p15:guide id="51" pos="2820" userDrawn="1">
          <p15:clr>
            <a:srgbClr val="F26B43"/>
          </p15:clr>
        </p15:guide>
        <p15:guide id="53" pos="3380" userDrawn="1">
          <p15:clr>
            <a:srgbClr val="F26B43"/>
          </p15:clr>
        </p15:guide>
        <p15:guide id="54" pos="3262" userDrawn="1">
          <p15:clr>
            <a:srgbClr val="F26B43"/>
          </p15:clr>
        </p15:guide>
        <p15:guide id="56" pos="3820">
          <p15:clr>
            <a:srgbClr val="F26B43"/>
          </p15:clr>
        </p15:guide>
        <p15:guide id="57" pos="3704">
          <p15:clr>
            <a:srgbClr val="F26B43"/>
          </p15:clr>
        </p15:guide>
        <p15:guide id="59" pos="4262">
          <p15:clr>
            <a:srgbClr val="F26B43"/>
          </p15:clr>
        </p15:guide>
        <p15:guide id="60" pos="4586">
          <p15:clr>
            <a:srgbClr val="F26B43"/>
          </p15:clr>
        </p15:guide>
        <p15:guide id="61" pos="4146" userDrawn="1">
          <p15:clr>
            <a:srgbClr val="F26B43"/>
          </p15:clr>
        </p15:guide>
        <p15:guide id="62" pos="4704" userDrawn="1">
          <p15:clr>
            <a:srgbClr val="F26B43"/>
          </p15:clr>
        </p15:guide>
        <p15:guide id="64" pos="5146" userDrawn="1">
          <p15:clr>
            <a:srgbClr val="F26B43"/>
          </p15:clr>
        </p15:guide>
        <p15:guide id="65" pos="5028" userDrawn="1">
          <p15:clr>
            <a:srgbClr val="F26B43"/>
          </p15:clr>
        </p15:guide>
        <p15:guide id="66" pos="5760">
          <p15:clr>
            <a:srgbClr val="F26B43"/>
          </p15:clr>
        </p15:guide>
        <p15:guide id="67" pos="5470" userDrawn="1">
          <p15:clr>
            <a:srgbClr val="F26B43"/>
          </p15:clr>
        </p15:guide>
        <p15:guide id="68" orient="horz" pos="3243">
          <p15:clr>
            <a:srgbClr val="F26B43"/>
          </p15:clr>
        </p15:guide>
        <p15:guide id="69" orient="horz" pos="2896">
          <p15:clr>
            <a:srgbClr val="F26B43"/>
          </p15:clr>
        </p15:guide>
        <p15:guide id="70" orient="horz" pos="27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ustomersupport@lexisnexis.com.nz" TargetMode="External"/><Relationship Id="rId2" Type="http://schemas.openxmlformats.org/officeDocument/2006/relationships/hyperlink" Target="https://www.lexisnexis.co.nz/lexisred/index.html#download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knowledgenetwork.lexisnexis.co.nz/lexis-red" TargetMode="External"/><Relationship Id="rId5" Type="http://schemas.openxmlformats.org/officeDocument/2006/relationships/hyperlink" Target="https://knowledgenetwork.lexisnexis.co.nz/platform-enhancement" TargetMode="External"/><Relationship Id="rId4" Type="http://schemas.openxmlformats.org/officeDocument/2006/relationships/hyperlink" Target="https://www.lexisnexis.co.nz/lexisred/index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5B941E-FCFE-654A-979B-7E6B5B9984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Lexis Red® Briefing </a:t>
            </a:r>
          </a:p>
          <a:p>
            <a:pPr lvl="1">
              <a:defRPr/>
            </a:pPr>
            <a:r>
              <a:rPr lang="en-US" dirty="0"/>
              <a:t>App version 3.17 – released 24</a:t>
            </a:r>
            <a:r>
              <a:rPr lang="en-US" baseline="30000" dirty="0"/>
              <a:t>th</a:t>
            </a:r>
            <a:r>
              <a:rPr lang="en-US" dirty="0"/>
              <a:t> Feb 2022</a:t>
            </a:r>
          </a:p>
        </p:txBody>
      </p:sp>
    </p:spTree>
    <p:extLst>
      <p:ext uri="{BB962C8B-B14F-4D97-AF65-F5344CB8AC3E}">
        <p14:creationId xmlns:p14="http://schemas.microsoft.com/office/powerpoint/2010/main" val="210127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61F2B-F98A-D748-9CCC-251D4D9C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AE98-9FDA-8740-8F93-1E3A00396E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96DEC-7F36-6C49-9A81-8A8DDF75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4025"/>
            <a:ext cx="8229600" cy="550862"/>
          </a:xfrm>
        </p:spPr>
        <p:txBody>
          <a:bodyPr/>
          <a:lstStyle/>
          <a:p>
            <a:r>
              <a:rPr lang="en-US" dirty="0"/>
              <a:t>Important updates in Lexis Red 3.17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62AA439-61EF-445E-ABF5-AA42B27C3FD7}"/>
              </a:ext>
            </a:extLst>
          </p:cNvPr>
          <p:cNvSpPr txBox="1">
            <a:spLocks/>
          </p:cNvSpPr>
          <p:nvPr/>
        </p:nvSpPr>
        <p:spPr>
          <a:xfrm>
            <a:off x="369888" y="749550"/>
            <a:ext cx="8226423" cy="20825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600"/>
              </a:spcAft>
              <a:buFont typeface="Arial"/>
              <a:buNone/>
              <a:defRPr sz="12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Font typeface="Arial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92608" indent="-10972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Font typeface="Wingdings" pitchFamily="2" charset="2"/>
              <a:buChar char="§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02336" indent="-109728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>
                <a:schemeClr val="tx2"/>
              </a:buClr>
              <a:buFont typeface="System Font Regular"/>
              <a:buChar char="-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02920" indent="-109728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System Font Regular"/>
              <a:buChar char="-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Overview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A10D2DE-3CAF-4FEC-9E9B-A3ACEDEF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4075" y="4597400"/>
            <a:ext cx="3317875" cy="550862"/>
          </a:xfrm>
        </p:spPr>
        <p:txBody>
          <a:bodyPr/>
          <a:lstStyle/>
          <a:p>
            <a:r>
              <a:rPr lang="en-US" dirty="0"/>
              <a:t>Lexis Red – Feb 2022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96E64CC-4507-4C56-852A-CA4760D2BE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1736725"/>
            <a:ext cx="8226425" cy="2676525"/>
          </a:xfrm>
        </p:spPr>
        <p:txBody>
          <a:bodyPr numCol="2"/>
          <a:lstStyle/>
          <a:p>
            <a:pPr>
              <a:spcAft>
                <a:spcPts val="375"/>
              </a:spcAft>
            </a:pPr>
            <a:r>
              <a:rPr lang="en-AU" dirty="0"/>
              <a:t>New welcome message for certain users</a:t>
            </a:r>
          </a:p>
          <a:p>
            <a:pPr>
              <a:spcAft>
                <a:spcPts val="375"/>
              </a:spcAft>
            </a:pPr>
            <a:r>
              <a:rPr lang="en-AU" dirty="0"/>
              <a:t>New publication cover design</a:t>
            </a:r>
          </a:p>
          <a:p>
            <a:pPr>
              <a:spcAft>
                <a:spcPts val="375"/>
              </a:spcAft>
            </a:pPr>
            <a:r>
              <a:rPr lang="en-AU" dirty="0"/>
              <a:t>Return borrowed titles on publications page</a:t>
            </a:r>
          </a:p>
          <a:p>
            <a:pPr>
              <a:spcAft>
                <a:spcPts val="375"/>
              </a:spcAft>
            </a:pPr>
            <a:r>
              <a:rPr lang="en-AU" dirty="0"/>
              <a:t>Publication information available in Digital Library</a:t>
            </a:r>
          </a:p>
          <a:p>
            <a:pPr>
              <a:spcAft>
                <a:spcPts val="375"/>
              </a:spcAft>
            </a:pPr>
            <a:r>
              <a:rPr lang="en-AU" dirty="0"/>
              <a:t>Annotations remain accessible even after loan title expires</a:t>
            </a:r>
          </a:p>
        </p:txBody>
      </p:sp>
    </p:spTree>
    <p:extLst>
      <p:ext uri="{BB962C8B-B14F-4D97-AF65-F5344CB8AC3E}">
        <p14:creationId xmlns:p14="http://schemas.microsoft.com/office/powerpoint/2010/main" val="113272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61F2B-F98A-D748-9CCC-251D4D9C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AE98-9FDA-8740-8F93-1E3A00396E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8AE2A-C90E-E04F-A2B5-60D7CD4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Lexis Red –  Feb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96DEC-7F36-6C49-9A81-8A8DDF75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4025"/>
            <a:ext cx="9906001" cy="550862"/>
          </a:xfrm>
        </p:spPr>
        <p:txBody>
          <a:bodyPr/>
          <a:lstStyle/>
          <a:p>
            <a:r>
              <a:rPr lang="en-US" dirty="0"/>
              <a:t>New </a:t>
            </a:r>
            <a:r>
              <a:rPr lang="en-AU" dirty="0"/>
              <a:t>publication cover design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2486-C49D-6A47-8258-FA05DE12E4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033" y="1220358"/>
            <a:ext cx="8686799" cy="929989"/>
          </a:xfrm>
        </p:spPr>
        <p:txBody>
          <a:bodyPr numCol="1"/>
          <a:lstStyle/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Problem statement:</a:t>
            </a:r>
            <a:r>
              <a:rPr lang="en-AU" dirty="0"/>
              <a:t> The cover designs in Lexis Red appeared out of date and were not appealing to many users.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Solution:</a:t>
            </a:r>
            <a:r>
              <a:rPr lang="en-AU" dirty="0"/>
              <a:t> New cover designs have been created which update the experience and appeal to the familiarity of the hardcopy covers.</a:t>
            </a:r>
          </a:p>
          <a:p>
            <a:pPr marL="0" indent="0">
              <a:spcAft>
                <a:spcPts val="375"/>
              </a:spcAft>
              <a:buNone/>
            </a:pPr>
            <a:endParaRPr lang="en-US" dirty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375"/>
              </a:spcAft>
            </a:pP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83E36-DA58-4509-857B-AABD29836C34}"/>
              </a:ext>
            </a:extLst>
          </p:cNvPr>
          <p:cNvSpPr txBox="1"/>
          <p:nvPr/>
        </p:nvSpPr>
        <p:spPr>
          <a:xfrm>
            <a:off x="210399" y="2997916"/>
            <a:ext cx="1057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>
                <a:solidFill>
                  <a:schemeClr val="accent4"/>
                </a:solidFill>
              </a:rPr>
              <a:t>iPad image 3.17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169A62-1C63-4C61-8549-FAA364026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50" y="1979613"/>
            <a:ext cx="7048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59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61F2B-F98A-D748-9CCC-251D4D9C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AE98-9FDA-8740-8F93-1E3A00396E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8AE2A-C90E-E04F-A2B5-60D7CD4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Lexis Red –  Feb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96DEC-7F36-6C49-9A81-8A8DDF75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4025"/>
            <a:ext cx="9906001" cy="550862"/>
          </a:xfrm>
        </p:spPr>
        <p:txBody>
          <a:bodyPr/>
          <a:lstStyle/>
          <a:p>
            <a:r>
              <a:rPr lang="en-US" dirty="0"/>
              <a:t>New welcome screen for certain users</a:t>
            </a:r>
            <a:br>
              <a:rPr lang="en-AU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2486-C49D-6A47-8258-FA05DE12E4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033" y="1220358"/>
            <a:ext cx="8686799" cy="929989"/>
          </a:xfrm>
        </p:spPr>
        <p:txBody>
          <a:bodyPr numCol="1"/>
          <a:lstStyle/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Problem statement:</a:t>
            </a:r>
            <a:r>
              <a:rPr lang="en-AU" dirty="0"/>
              <a:t> First time Red users were confused about how to get started with Red publications.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Solution:</a:t>
            </a:r>
            <a:r>
              <a:rPr lang="en-AU" dirty="0"/>
              <a:t> Users who log in to the Lexis Red app for the first time or after a prolonged absence, or who have no downloaded publications, will be greeted with a welcome screen listing the different ways to get content on Red. This welcome screen will only be shown to users who are on accounts with the Digital Library enabled.</a:t>
            </a:r>
            <a:endParaRPr lang="en-US" dirty="0">
              <a:latin typeface="+mn-lt"/>
            </a:endParaRPr>
          </a:p>
          <a:p>
            <a:pPr>
              <a:spcAft>
                <a:spcPts val="375"/>
              </a:spcAft>
            </a:pP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BF9CD2-E8CD-4DDB-B947-B607ADF5C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42" y="2019550"/>
            <a:ext cx="4763565" cy="2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47BFA5-7AAE-4CC9-80F6-DA65950731F8}"/>
              </a:ext>
            </a:extLst>
          </p:cNvPr>
          <p:cNvSpPr txBox="1"/>
          <p:nvPr/>
        </p:nvSpPr>
        <p:spPr>
          <a:xfrm>
            <a:off x="3599061" y="4765109"/>
            <a:ext cx="1755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>
                <a:solidFill>
                  <a:schemeClr val="accent4"/>
                </a:solidFill>
              </a:rPr>
              <a:t>Windows image 3.17</a:t>
            </a:r>
          </a:p>
        </p:txBody>
      </p:sp>
    </p:spTree>
    <p:extLst>
      <p:ext uri="{BB962C8B-B14F-4D97-AF65-F5344CB8AC3E}">
        <p14:creationId xmlns:p14="http://schemas.microsoft.com/office/powerpoint/2010/main" val="414462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61F2B-F98A-D748-9CCC-251D4D9C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AE98-9FDA-8740-8F93-1E3A00396E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8AE2A-C90E-E04F-A2B5-60D7CD4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Lexis Red –  Feb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96DEC-7F36-6C49-9A81-8A8DDF75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54025"/>
            <a:ext cx="9906001" cy="550862"/>
          </a:xfrm>
        </p:spPr>
        <p:txBody>
          <a:bodyPr/>
          <a:lstStyle/>
          <a:p>
            <a:r>
              <a:rPr lang="en-US" dirty="0"/>
              <a:t>Return borrowed titles on publications page</a:t>
            </a:r>
            <a:br>
              <a:rPr lang="en-AU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2486-C49D-6A47-8258-FA05DE12E4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7033" y="1220358"/>
            <a:ext cx="8686799" cy="3473880"/>
          </a:xfrm>
        </p:spPr>
        <p:txBody>
          <a:bodyPr numCol="1"/>
          <a:lstStyle/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Problem statement:</a:t>
            </a:r>
            <a:r>
              <a:rPr lang="en-AU" dirty="0"/>
              <a:t> Users want to be able to return borrowed titles in the Lexis Red app without having to open the Digital Library, saving them time and steps. 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Solution:</a:t>
            </a:r>
            <a:r>
              <a:rPr lang="en-AU" dirty="0"/>
              <a:t> Users will now be able to return borrowed titles from the publications page in the Lexis Red app by clicking the “return” button on the publication cover.</a:t>
            </a:r>
          </a:p>
          <a:p>
            <a:pPr marL="0" indent="0">
              <a:spcAft>
                <a:spcPts val="375"/>
              </a:spcAft>
              <a:buNone/>
            </a:pPr>
            <a:endParaRPr lang="en-US" dirty="0">
              <a:latin typeface="+mn-lt"/>
            </a:endParaRPr>
          </a:p>
          <a:p>
            <a:pPr>
              <a:spcAft>
                <a:spcPts val="375"/>
              </a:spcAft>
            </a:pP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9FF77-F6D5-41E4-B9BE-9BDACAAB7A11}"/>
              </a:ext>
            </a:extLst>
          </p:cNvPr>
          <p:cNvSpPr txBox="1"/>
          <p:nvPr/>
        </p:nvSpPr>
        <p:spPr>
          <a:xfrm>
            <a:off x="2211144" y="4765109"/>
            <a:ext cx="90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>
                <a:solidFill>
                  <a:schemeClr val="accent4"/>
                </a:solidFill>
              </a:rPr>
              <a:t>Windows image 3.17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83E36-DA58-4509-857B-AABD29836C34}"/>
              </a:ext>
            </a:extLst>
          </p:cNvPr>
          <p:cNvSpPr txBox="1"/>
          <p:nvPr/>
        </p:nvSpPr>
        <p:spPr>
          <a:xfrm>
            <a:off x="5602741" y="4771388"/>
            <a:ext cx="1057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>
                <a:solidFill>
                  <a:schemeClr val="accent4"/>
                </a:solidFill>
              </a:rPr>
              <a:t>iPad image 3.17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2BBCF-D4D1-44F6-8497-37F939899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9" y="2714599"/>
            <a:ext cx="4144001" cy="16952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3EBD42-F7E6-4D77-9856-346FE85F1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89" y="2032666"/>
            <a:ext cx="2770787" cy="25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93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61F2B-F98A-D748-9CCC-251D4D9C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AE98-9FDA-8740-8F93-1E3A00396E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8AE2A-C90E-E04F-A2B5-60D7CD4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Lexis Red – Feb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96DEC-7F36-6C49-9A81-8A8DDF75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6741"/>
            <a:ext cx="9906001" cy="550862"/>
          </a:xfrm>
        </p:spPr>
        <p:txBody>
          <a:bodyPr/>
          <a:lstStyle/>
          <a:p>
            <a:r>
              <a:rPr lang="en-AU" dirty="0"/>
              <a:t>Publication information available in Digital Library</a:t>
            </a:r>
            <a:br>
              <a:rPr lang="en-AU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2486-C49D-6A47-8258-FA05DE12E4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199" y="732900"/>
            <a:ext cx="7661273" cy="1166003"/>
          </a:xfrm>
        </p:spPr>
        <p:txBody>
          <a:bodyPr numCol="1"/>
          <a:lstStyle/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Problem statement:</a:t>
            </a:r>
            <a:r>
              <a:rPr lang="en-AU" dirty="0"/>
              <a:t> Users want to know more about a publication before deciding whether or not to borrow it from the Digital Library. 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Solution:</a:t>
            </a:r>
            <a:r>
              <a:rPr lang="en-AU" dirty="0"/>
              <a:t> Users will now be able to view information about each publication in Digital Library by clicking on the </a:t>
            </a:r>
            <a:r>
              <a:rPr lang="en-AU" dirty="0" err="1"/>
              <a:t>iModal</a:t>
            </a:r>
            <a:r>
              <a:rPr lang="en-AU" dirty="0"/>
              <a:t> icon      next to the title of the publication. This will display a pop up containing a description of the publication, the table of content, a list of recent updates and other relevant information.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9FF77-F6D5-41E4-B9BE-9BDACAAB7A11}"/>
              </a:ext>
            </a:extLst>
          </p:cNvPr>
          <p:cNvSpPr txBox="1"/>
          <p:nvPr/>
        </p:nvSpPr>
        <p:spPr>
          <a:xfrm>
            <a:off x="206348" y="3203812"/>
            <a:ext cx="1755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>
                <a:solidFill>
                  <a:schemeClr val="accent4"/>
                </a:solidFill>
              </a:rPr>
              <a:t>Windows image 3.17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2177E3-AFEF-4977-8BD2-6D21BE66C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72" y="2243799"/>
            <a:ext cx="2323710" cy="2605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72E11E-23B3-4D05-A706-A87456D4B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47" y="1315901"/>
            <a:ext cx="200025" cy="190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30445-74E7-4621-84DC-2D56D278A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606" y="1960726"/>
            <a:ext cx="2323709" cy="2917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52EAD5-4E14-4B67-8D3C-14D0CB25449B}"/>
              </a:ext>
            </a:extLst>
          </p:cNvPr>
          <p:cNvSpPr txBox="1"/>
          <p:nvPr/>
        </p:nvSpPr>
        <p:spPr>
          <a:xfrm>
            <a:off x="7104262" y="3200334"/>
            <a:ext cx="1755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>
                <a:solidFill>
                  <a:schemeClr val="accent4"/>
                </a:solidFill>
              </a:rPr>
              <a:t>iPad image 3.17</a:t>
            </a:r>
          </a:p>
        </p:txBody>
      </p:sp>
    </p:spTree>
    <p:extLst>
      <p:ext uri="{BB962C8B-B14F-4D97-AF65-F5344CB8AC3E}">
        <p14:creationId xmlns:p14="http://schemas.microsoft.com/office/powerpoint/2010/main" val="201149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B61F2B-F98A-D748-9CCC-251D4D9C8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AE98-9FDA-8740-8F93-1E3A00396E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8AE2A-C90E-E04F-A2B5-60D7CD44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Lexis Red – Feb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096DEC-7F36-6C49-9A81-8A8DDF75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204" y="454025"/>
            <a:ext cx="9906001" cy="550862"/>
          </a:xfrm>
        </p:spPr>
        <p:txBody>
          <a:bodyPr/>
          <a:lstStyle/>
          <a:p>
            <a:r>
              <a:rPr lang="en-AU" dirty="0"/>
              <a:t>Annotations saved to the cloud and remain accessible even after a publication expires</a:t>
            </a:r>
            <a:br>
              <a:rPr lang="en-AU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2486-C49D-6A47-8258-FA05DE12E4D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375" y="1004887"/>
            <a:ext cx="4206876" cy="3637146"/>
          </a:xfrm>
        </p:spPr>
        <p:txBody>
          <a:bodyPr numCol="1"/>
          <a:lstStyle/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Problem statement:</a:t>
            </a:r>
            <a:r>
              <a:rPr lang="en-AU" dirty="0"/>
              <a:t> Users want their annotations to persist between instances of borrowing a publication so that they don’t lose their valuable work.</a:t>
            </a:r>
          </a:p>
          <a:p>
            <a:pPr marL="0" indent="0">
              <a:spcAft>
                <a:spcPts val="375"/>
              </a:spcAft>
              <a:buNone/>
            </a:pPr>
            <a:r>
              <a:rPr lang="en-AU" b="1" dirty="0"/>
              <a:t>Solution: </a:t>
            </a:r>
            <a:r>
              <a:rPr lang="en-AU" dirty="0"/>
              <a:t>A user’s annotations and highlights on a publication are saved to the cloud and will be accessible if the user re-loans the publication. </a:t>
            </a:r>
            <a:endParaRPr lang="en-US" dirty="0">
              <a:latin typeface="+mn-lt"/>
            </a:endParaRPr>
          </a:p>
          <a:p>
            <a:pPr>
              <a:spcAft>
                <a:spcPts val="375"/>
              </a:spcAft>
            </a:pPr>
            <a:endParaRPr lang="en-US" dirty="0"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A9FF77-F6D5-41E4-B9BE-9BDACAAB7A11}"/>
              </a:ext>
            </a:extLst>
          </p:cNvPr>
          <p:cNvSpPr txBox="1"/>
          <p:nvPr/>
        </p:nvSpPr>
        <p:spPr>
          <a:xfrm>
            <a:off x="5237203" y="4694238"/>
            <a:ext cx="13365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i="1" dirty="0">
                <a:solidFill>
                  <a:schemeClr val="accent4"/>
                </a:solidFill>
              </a:rPr>
              <a:t>iPad image 3.17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60810-5D4C-45FD-BD9A-68BB36BC5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506" y="798685"/>
            <a:ext cx="2995064" cy="37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3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8A1D2-A757-794C-9EDE-38AE163507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FAE98-9FDA-8740-8F93-1E3A00396E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A0A118-8A6D-2E4D-BBA4-E798528F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Lexis Red – Sep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A3F2B4-2A2C-8F45-97FF-3996D0E3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Lexis 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F191F-D0CE-D34F-83B0-3C3E9D4E85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Support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E75816-A9B4-D946-944B-DB5A77A4CBB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736725"/>
            <a:ext cx="2803525" cy="3056339"/>
          </a:xfrm>
        </p:spPr>
        <p:txBody>
          <a:bodyPr/>
          <a:lstStyle/>
          <a:p>
            <a:r>
              <a:rPr lang="en-AU" dirty="0"/>
              <a:t>Installation packages </a:t>
            </a:r>
          </a:p>
          <a:p>
            <a:r>
              <a:rPr lang="en-AU" sz="900" b="0" dirty="0"/>
              <a:t>Guides to assist you with downloading the Lexi Red app, by preferred device, are available </a:t>
            </a:r>
            <a:r>
              <a:rPr lang="en-AU" sz="900" b="0" dirty="0">
                <a:hlinkClick r:id="rId2"/>
              </a:rPr>
              <a:t>here</a:t>
            </a:r>
            <a:r>
              <a:rPr lang="en-AU" sz="900" b="0" dirty="0"/>
              <a:t>. </a:t>
            </a:r>
            <a:endParaRPr lang="en-US" sz="900" b="0" dirty="0"/>
          </a:p>
          <a:p>
            <a:pPr>
              <a:spcBef>
                <a:spcPts val="0"/>
              </a:spcBef>
              <a:spcAft>
                <a:spcPts val="375"/>
              </a:spcAft>
            </a:pPr>
            <a:endParaRPr lang="en-AU" sz="900" b="0" dirty="0"/>
          </a:p>
          <a:p>
            <a:r>
              <a:rPr lang="en-US" dirty="0"/>
              <a:t>Support process</a:t>
            </a:r>
          </a:p>
          <a:p>
            <a:pPr>
              <a:spcBef>
                <a:spcPts val="0"/>
              </a:spcBef>
              <a:spcAft>
                <a:spcPts val="375"/>
              </a:spcAft>
            </a:pPr>
            <a:r>
              <a:rPr lang="en-AU" sz="900" b="0" dirty="0"/>
              <a:t>If you have any device issues, please contact the Customer Support team via </a:t>
            </a:r>
            <a:r>
              <a:rPr lang="en-AU" sz="900" b="0" dirty="0">
                <a:hlinkClick r:id="rId3"/>
              </a:rPr>
              <a:t>customersupport@lexisnexis.com.nz</a:t>
            </a:r>
            <a:r>
              <a:rPr lang="en-AU" sz="900" b="0" dirty="0"/>
              <a:t> or 0800 800 986  (8:00am to 5:00pm business days)</a:t>
            </a:r>
            <a:endParaRPr lang="en-US" sz="900" b="0" dirty="0"/>
          </a:p>
          <a:p>
            <a:pPr>
              <a:spcBef>
                <a:spcPts val="0"/>
              </a:spcBef>
              <a:spcAft>
                <a:spcPts val="375"/>
              </a:spcAft>
            </a:pPr>
            <a:endParaRPr lang="en-US" sz="900" b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73760E-27A0-2748-9D80-6B59A8A193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3638" y="1730418"/>
            <a:ext cx="2619374" cy="2676525"/>
          </a:xfrm>
        </p:spPr>
        <p:txBody>
          <a:bodyPr/>
          <a:lstStyle/>
          <a:p>
            <a:r>
              <a:rPr lang="en-US" dirty="0"/>
              <a:t>Useful links</a:t>
            </a:r>
          </a:p>
          <a:p>
            <a:pPr lvl="1"/>
            <a:r>
              <a:rPr lang="en-AU" dirty="0">
                <a:hlinkClick r:id="rId4"/>
              </a:rPr>
              <a:t>Lexis Red Microsite</a:t>
            </a:r>
            <a:endParaRPr lang="en-AU" dirty="0"/>
          </a:p>
          <a:p>
            <a:pPr lvl="1"/>
            <a:r>
              <a:rPr lang="en-AU" dirty="0">
                <a:hlinkClick r:id="rId5"/>
              </a:rPr>
              <a:t>Release Notes</a:t>
            </a:r>
            <a:endParaRPr lang="en-AU" dirty="0"/>
          </a:p>
          <a:p>
            <a:pPr lvl="1"/>
            <a:r>
              <a:rPr lang="en-AU" dirty="0">
                <a:hlinkClick r:id="rId6"/>
              </a:rPr>
              <a:t>Knowledge Network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627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F36BC7-0C09-D544-8590-359C236C3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83718830"/>
      </p:ext>
    </p:extLst>
  </p:cSld>
  <p:clrMapOvr>
    <a:masterClrMapping/>
  </p:clrMapOvr>
</p:sld>
</file>

<file path=ppt/theme/theme1.xml><?xml version="1.0" encoding="utf-8"?>
<a:theme xmlns:a="http://schemas.openxmlformats.org/drawingml/2006/main" name="1. COVERS">
  <a:themeElements>
    <a:clrScheme name="LexisNexis_PPT_ColorPalette">
      <a:dk1>
        <a:srgbClr val="000000"/>
      </a:dk1>
      <a:lt1>
        <a:srgbClr val="FFFFFF"/>
      </a:lt1>
      <a:dk2>
        <a:srgbClr val="808183"/>
      </a:dk2>
      <a:lt2>
        <a:srgbClr val="F5F5F6"/>
      </a:lt2>
      <a:accent1>
        <a:srgbClr val="E8171F"/>
      </a:accent1>
      <a:accent2>
        <a:srgbClr val="000000"/>
      </a:accent2>
      <a:accent3>
        <a:srgbClr val="D0D2D3"/>
      </a:accent3>
      <a:accent4>
        <a:srgbClr val="808183"/>
      </a:accent4>
      <a:accent5>
        <a:srgbClr val="00ADB8"/>
      </a:accent5>
      <a:accent6>
        <a:srgbClr val="6954A2"/>
      </a:accent6>
      <a:hlink>
        <a:srgbClr val="E8171F"/>
      </a:hlink>
      <a:folHlink>
        <a:srgbClr val="D1D3D3"/>
      </a:folHlink>
    </a:clrScheme>
    <a:fontScheme name="LexisNexis PPT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xisNexis_PPT-Template_v2" id="{6F6C009C-004F-514D-A6DD-1BF1822D36FE}" vid="{87033DC4-16FB-9642-B033-DBFBB317FC63}"/>
    </a:ext>
  </a:extLst>
</a:theme>
</file>

<file path=ppt/theme/theme2.xml><?xml version="1.0" encoding="utf-8"?>
<a:theme xmlns:a="http://schemas.openxmlformats.org/drawingml/2006/main" name="2. BODY">
  <a:themeElements>
    <a:clrScheme name="LexisNexis_PPT_ColorPalette">
      <a:dk1>
        <a:srgbClr val="000000"/>
      </a:dk1>
      <a:lt1>
        <a:srgbClr val="FFFFFF"/>
      </a:lt1>
      <a:dk2>
        <a:srgbClr val="808183"/>
      </a:dk2>
      <a:lt2>
        <a:srgbClr val="F5F5F6"/>
      </a:lt2>
      <a:accent1>
        <a:srgbClr val="E8171F"/>
      </a:accent1>
      <a:accent2>
        <a:srgbClr val="000000"/>
      </a:accent2>
      <a:accent3>
        <a:srgbClr val="D0D2D3"/>
      </a:accent3>
      <a:accent4>
        <a:srgbClr val="808183"/>
      </a:accent4>
      <a:accent5>
        <a:srgbClr val="00ADB8"/>
      </a:accent5>
      <a:accent6>
        <a:srgbClr val="6954A2"/>
      </a:accent6>
      <a:hlink>
        <a:srgbClr val="E8171F"/>
      </a:hlink>
      <a:folHlink>
        <a:srgbClr val="D1D3D3"/>
      </a:folHlink>
    </a:clrScheme>
    <a:fontScheme name="LexisNexis PPT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xisNexis_PPT-Template_v2" id="{6F6C009C-004F-514D-A6DD-1BF1822D36FE}" vid="{DF80B5FB-9286-3C4C-B1F0-E7373F585890}"/>
    </a:ext>
  </a:extLst>
</a:theme>
</file>

<file path=ppt/theme/theme3.xml><?xml version="1.0" encoding="utf-8"?>
<a:theme xmlns:a="http://schemas.openxmlformats.org/drawingml/2006/main" name="3. PRODUCTS/CALL-OUTS">
  <a:themeElements>
    <a:clrScheme name="LexisNexis_PPT_ColorPalette">
      <a:dk1>
        <a:srgbClr val="000000"/>
      </a:dk1>
      <a:lt1>
        <a:srgbClr val="FFFFFF"/>
      </a:lt1>
      <a:dk2>
        <a:srgbClr val="808183"/>
      </a:dk2>
      <a:lt2>
        <a:srgbClr val="F5F5F6"/>
      </a:lt2>
      <a:accent1>
        <a:srgbClr val="E8171F"/>
      </a:accent1>
      <a:accent2>
        <a:srgbClr val="000000"/>
      </a:accent2>
      <a:accent3>
        <a:srgbClr val="D0D2D3"/>
      </a:accent3>
      <a:accent4>
        <a:srgbClr val="808183"/>
      </a:accent4>
      <a:accent5>
        <a:srgbClr val="00ADB8"/>
      </a:accent5>
      <a:accent6>
        <a:srgbClr val="6954A2"/>
      </a:accent6>
      <a:hlink>
        <a:srgbClr val="E8171F"/>
      </a:hlink>
      <a:folHlink>
        <a:srgbClr val="D1D3D3"/>
      </a:folHlink>
    </a:clrScheme>
    <a:fontScheme name="LexisNexis PPT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xisNexis_PPT-Template_v2" id="{6F6C009C-004F-514D-A6DD-1BF1822D36FE}" vid="{93E9A581-D31C-0642-AD71-A8E7ABE2D5A2}"/>
    </a:ext>
  </a:extLst>
</a:theme>
</file>

<file path=ppt/theme/theme4.xml><?xml version="1.0" encoding="utf-8"?>
<a:theme xmlns:a="http://schemas.openxmlformats.org/drawingml/2006/main" name="4. CHARTS/TABLES">
  <a:themeElements>
    <a:clrScheme name="LexisNexis_PPT_ColorPalette">
      <a:dk1>
        <a:srgbClr val="000000"/>
      </a:dk1>
      <a:lt1>
        <a:srgbClr val="FFFFFF"/>
      </a:lt1>
      <a:dk2>
        <a:srgbClr val="808183"/>
      </a:dk2>
      <a:lt2>
        <a:srgbClr val="F5F5F6"/>
      </a:lt2>
      <a:accent1>
        <a:srgbClr val="E8171F"/>
      </a:accent1>
      <a:accent2>
        <a:srgbClr val="000000"/>
      </a:accent2>
      <a:accent3>
        <a:srgbClr val="D0D2D3"/>
      </a:accent3>
      <a:accent4>
        <a:srgbClr val="808183"/>
      </a:accent4>
      <a:accent5>
        <a:srgbClr val="00ADB8"/>
      </a:accent5>
      <a:accent6>
        <a:srgbClr val="6954A2"/>
      </a:accent6>
      <a:hlink>
        <a:srgbClr val="E8171F"/>
      </a:hlink>
      <a:folHlink>
        <a:srgbClr val="D1D3D3"/>
      </a:folHlink>
    </a:clrScheme>
    <a:fontScheme name="LexisNexis PPT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xisNexis_PPT-Template_v2" id="{6F6C009C-004F-514D-A6DD-1BF1822D36FE}" vid="{DC21F132-6DF9-114C-89EF-DE2FFBC142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221166328A0C4394E1A688D384BE94" ma:contentTypeVersion="12" ma:contentTypeDescription="Create a new document." ma:contentTypeScope="" ma:versionID="db54969a97e0d3c8500eb6089a78e53e">
  <xsd:schema xmlns:xsd="http://www.w3.org/2001/XMLSchema" xmlns:xs="http://www.w3.org/2001/XMLSchema" xmlns:p="http://schemas.microsoft.com/office/2006/metadata/properties" xmlns:ns3="10f984e1-fb76-4014-8da7-fff10efbfca4" xmlns:ns4="2cd9b3b2-4222-49ad-b61a-27add71dfe76" targetNamespace="http://schemas.microsoft.com/office/2006/metadata/properties" ma:root="true" ma:fieldsID="2e2cf81188ca7979054ef501f8691d74" ns3:_="" ns4:_="">
    <xsd:import namespace="10f984e1-fb76-4014-8da7-fff10efbfca4"/>
    <xsd:import namespace="2cd9b3b2-4222-49ad-b61a-27add71dfe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984e1-fb76-4014-8da7-fff10efbfc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d9b3b2-4222-49ad-b61a-27add71dfe7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448937-14B0-43D7-AE41-1B62282CF39D}">
  <ds:schemaRefs>
    <ds:schemaRef ds:uri="http://schemas.microsoft.com/office/2006/documentManagement/types"/>
    <ds:schemaRef ds:uri="http://www.w3.org/XML/1998/namespace"/>
    <ds:schemaRef ds:uri="10f984e1-fb76-4014-8da7-fff10efbfca4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2cd9b3b2-4222-49ad-b61a-27add71dfe7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6430C73-06A6-4601-8185-E85169AB4E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B01862-D888-440F-8EF8-A4844A3B4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f984e1-fb76-4014-8da7-fff10efbfca4"/>
    <ds:schemaRef ds:uri="2cd9b3b2-4222-49ad-b61a-27add71dfe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16103</TotalTime>
  <Words>559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Bold</vt:lpstr>
      <vt:lpstr>Calibri</vt:lpstr>
      <vt:lpstr>Lato</vt:lpstr>
      <vt:lpstr>Lato Light</vt:lpstr>
      <vt:lpstr>System Font Regular</vt:lpstr>
      <vt:lpstr>Wingdings</vt:lpstr>
      <vt:lpstr>1. COVERS</vt:lpstr>
      <vt:lpstr>2. BODY</vt:lpstr>
      <vt:lpstr>3. PRODUCTS/CALL-OUTS</vt:lpstr>
      <vt:lpstr>4. CHARTS/TABLES</vt:lpstr>
      <vt:lpstr>PowerPoint Presentation</vt:lpstr>
      <vt:lpstr>Important updates in Lexis Red 3.17   </vt:lpstr>
      <vt:lpstr>New publication cover design   </vt:lpstr>
      <vt:lpstr>New welcome screen for certain users    </vt:lpstr>
      <vt:lpstr>Return borrowed titles on publications page    </vt:lpstr>
      <vt:lpstr>Publication information available in Digital Library   </vt:lpstr>
      <vt:lpstr>Annotations saved to the cloud and remain accessible even after a publication expires    </vt:lpstr>
      <vt:lpstr>Lexis Red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Robey, Rupert (LNG-SYD)</cp:lastModifiedBy>
  <cp:revision>855</cp:revision>
  <cp:lastPrinted>2017-08-10T23:24:16Z</cp:lastPrinted>
  <dcterms:created xsi:type="dcterms:W3CDTF">2018-12-05T00:42:21Z</dcterms:created>
  <dcterms:modified xsi:type="dcterms:W3CDTF">2022-08-08T06:11:00Z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0x010100F0221166328A0C4394E1A688D384BE94</vt:lpwstr>
  </property>
</Properties>
</file>